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0" d="100"/>
          <a:sy n="60" d="100"/>
        </p:scale>
        <p:origin x="-137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9C67-6E9B-4AEC-8E0A-DC200CF5028D}" type="datetimeFigureOut">
              <a:rPr lang="he-IL" smtClean="0"/>
              <a:t>י"ד/אייר/תשע"ז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F6E7-41A4-4C3F-9CE0-B266C2EE157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9C67-6E9B-4AEC-8E0A-DC200CF5028D}" type="datetimeFigureOut">
              <a:rPr lang="he-IL" smtClean="0"/>
              <a:t>י"ד/אייר/תשע"ז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F6E7-41A4-4C3F-9CE0-B266C2EE157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9C67-6E9B-4AEC-8E0A-DC200CF5028D}" type="datetimeFigureOut">
              <a:rPr lang="he-IL" smtClean="0"/>
              <a:t>י"ד/אייר/תשע"ז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F6E7-41A4-4C3F-9CE0-B266C2EE157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9C67-6E9B-4AEC-8E0A-DC200CF5028D}" type="datetimeFigureOut">
              <a:rPr lang="he-IL" smtClean="0"/>
              <a:t>י"ד/אייר/תשע"ז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F6E7-41A4-4C3F-9CE0-B266C2EE157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9C67-6E9B-4AEC-8E0A-DC200CF5028D}" type="datetimeFigureOut">
              <a:rPr lang="he-IL" smtClean="0"/>
              <a:t>י"ד/אייר/תשע"ז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F6E7-41A4-4C3F-9CE0-B266C2EE157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9C67-6E9B-4AEC-8E0A-DC200CF5028D}" type="datetimeFigureOut">
              <a:rPr lang="he-IL" smtClean="0"/>
              <a:t>י"ד/אייר/תשע"ז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F6E7-41A4-4C3F-9CE0-B266C2EE157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9C67-6E9B-4AEC-8E0A-DC200CF5028D}" type="datetimeFigureOut">
              <a:rPr lang="he-IL" smtClean="0"/>
              <a:t>י"ד/אייר/תשע"ז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F6E7-41A4-4C3F-9CE0-B266C2EE157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9C67-6E9B-4AEC-8E0A-DC200CF5028D}" type="datetimeFigureOut">
              <a:rPr lang="he-IL" smtClean="0"/>
              <a:t>י"ד/אייר/תשע"ז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F6E7-41A4-4C3F-9CE0-B266C2EE157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9C67-6E9B-4AEC-8E0A-DC200CF5028D}" type="datetimeFigureOut">
              <a:rPr lang="he-IL" smtClean="0"/>
              <a:t>י"ד/אייר/תשע"ז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F6E7-41A4-4C3F-9CE0-B266C2EE157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9C67-6E9B-4AEC-8E0A-DC200CF5028D}" type="datetimeFigureOut">
              <a:rPr lang="he-IL" smtClean="0"/>
              <a:t>י"ד/אייר/תשע"ז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F6E7-41A4-4C3F-9CE0-B266C2EE157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9C67-6E9B-4AEC-8E0A-DC200CF5028D}" type="datetimeFigureOut">
              <a:rPr lang="he-IL" smtClean="0"/>
              <a:t>י"ד/אייר/תשע"ז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9F6E7-41A4-4C3F-9CE0-B266C2EE157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99C67-6E9B-4AEC-8E0A-DC200CF5028D}" type="datetimeFigureOut">
              <a:rPr lang="he-IL" smtClean="0"/>
              <a:t>י"ד/אייר/תשע"ז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9F6E7-41A4-4C3F-9CE0-B266C2EE1577}" type="slidenum">
              <a:rPr lang="he-IL" smtClean="0"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e-IL" dirty="0" smtClean="0"/>
              <a:t>תוכן הרפורמה של קאלון</a:t>
            </a:r>
            <a:endParaRPr lang="he-I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e-I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תוכן הרפורמה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e-IL" dirty="0"/>
              <a:t>כדי לפתור את בעיותיה הכלכליות של צרפת , בשנת 1786 הציע שר האוצר קאלון רפורמה בענייני כספים : הוא ביקש להטיל מס על כל בעלי הקרקעות , וכדי לעודד את המסחר הציע לבטל מסים עקיפים ומכסים פנימיים - מכסים שהוטלו על סחורות שהובלו ממחוז למחוז בתוך צרפת ; עוד הציע קאלון להחרים מעט מרכוש הכנסייה ולייסד אספות נבחרים במחוזות המדינה , שבהן ישבו נציגים מכל המעמדות ויעסקו בענייני הציבור . </a:t>
            </a:r>
            <a:r>
              <a:rPr lang="he-IL" smtClean="0"/>
              <a:t/>
            </a:r>
            <a:br>
              <a:rPr lang="he-IL" smtClean="0"/>
            </a:br>
            <a:endParaRPr lang="he-I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תוכן הרפורמה של קאלון</vt:lpstr>
      <vt:lpstr>תוכן הרפורמה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תוכן הרפורמה של קאלון</dc:title>
  <dc:creator>liat Barnea</dc:creator>
  <cp:lastModifiedBy>liat Barnea</cp:lastModifiedBy>
  <cp:revision>1</cp:revision>
  <dcterms:created xsi:type="dcterms:W3CDTF">2017-05-10T14:14:53Z</dcterms:created>
  <dcterms:modified xsi:type="dcterms:W3CDTF">2017-05-10T14:15:41Z</dcterms:modified>
</cp:coreProperties>
</file>